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74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r>
              <a:rPr lang="en-US" dirty="0" err="1"/>
              <a:t>PollutionSolvers</a:t>
            </a:r>
            <a:r>
              <a:rPr lang="en-US" dirty="0"/>
              <a:t> - Hsueh-Yi Lu, Ali Can Mutlu, </a:t>
            </a:r>
            <a:r>
              <a:rPr lang="en-US" dirty="0" err="1"/>
              <a:t>Zhon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47FE5-A452-C14D-8281-33342BC0C6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C8EA0-D141-5B48-9778-D39C3EE8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Testing</a:t>
            </a:r>
          </a:p>
        </p:txBody>
      </p:sp>
    </p:spTree>
    <p:extLst>
      <p:ext uri="{BB962C8B-B14F-4D97-AF65-F5344CB8AC3E}">
        <p14:creationId xmlns:p14="http://schemas.microsoft.com/office/powerpoint/2010/main" val="226655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84DFA-33FC-9A49-B09E-B6FBE571B7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0A144-4F6C-7740-A16B-9889E2FF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Results</a:t>
            </a:r>
          </a:p>
        </p:txBody>
      </p:sp>
    </p:spTree>
    <p:extLst>
      <p:ext uri="{BB962C8B-B14F-4D97-AF65-F5344CB8AC3E}">
        <p14:creationId xmlns:p14="http://schemas.microsoft.com/office/powerpoint/2010/main" val="142650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2016 being the main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-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data_health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Country_Region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       Completeness_of_birth_reg_2009-18: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World_Bank_Name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External_health_exp_pct_2016: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Physicians_per_1000_2009-18: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Nurse_midwife_per_1000_2009-18: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Health_exp_per_capita_USD_2016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Specialist_surgical_per_1000_2008-18: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data_clean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First Tooltip: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data_pollution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data_GDP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data_energy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A9DA50-ACDC-4E4C-A329-CE553B6AE6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527</Words>
  <Application>Microsoft Office PowerPoint</Application>
  <PresentationFormat>寬螢幕</PresentationFormat>
  <Paragraphs>60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-apple-system</vt:lpstr>
      <vt:lpstr>ui-monospace</vt:lpstr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-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EDA</vt:lpstr>
      <vt:lpstr>Hypotheses Testing</vt:lpstr>
      <vt:lpstr>Findings</vt:lpstr>
      <vt:lpstr>Hypotheses Results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學宜 呂</cp:lastModifiedBy>
  <cp:revision>22</cp:revision>
  <dcterms:created xsi:type="dcterms:W3CDTF">2020-03-10T16:22:03Z</dcterms:created>
  <dcterms:modified xsi:type="dcterms:W3CDTF">2021-12-05T23:30:41Z</dcterms:modified>
</cp:coreProperties>
</file>